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1" r:id="rId4"/>
    <p:sldId id="257" r:id="rId5"/>
    <p:sldId id="259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13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57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98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61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7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9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25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90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64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37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0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EF7C-A337-4C03-AFF1-DEE9A0DA9D76}" type="datetimeFigureOut">
              <a:rPr lang="pl-PL" smtClean="0"/>
              <a:t>2021-04-10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D34A5-0419-4BC9-8263-B5A8D19E2B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8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www.youtube.com/watch?v=TcLK9ZBUsD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m1kolo.szkolnastrona.pl/files/pl/emocje---emotk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8" y="-473334"/>
            <a:ext cx="9350062" cy="68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501607" y="1080684"/>
            <a:ext cx="4671472" cy="10156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pl-PL" sz="6000" b="1" i="0" dirty="0" smtClean="0">
                <a:solidFill>
                  <a:srgbClr val="B20A0E"/>
                </a:solidFill>
                <a:effectLst/>
                <a:latin typeface="Droid Sans"/>
              </a:rPr>
              <a:t>Co ja czuję?</a:t>
            </a:r>
            <a:endParaRPr lang="pl-PL" sz="6000" b="1" i="0" dirty="0">
              <a:solidFill>
                <a:srgbClr val="B20A0E"/>
              </a:solidFill>
              <a:effectLst/>
              <a:latin typeface="Droid San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9245" y="5496790"/>
            <a:ext cx="10200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W tym tygodniu rozpoczynamy niezwykle ważny temat kompleksowy „Wrażenia i uczucia”. Będą to interesujące zabawy zwłaszcza w tym okresie, kiedy rodzice mogą spędzić więcej czasu z dziećmi.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9245" y="3327199"/>
            <a:ext cx="8822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u="none" strike="noStrike" baseline="0" dirty="0" smtClean="0">
                <a:latin typeface="AgendaPl-Semibold"/>
              </a:rPr>
              <a:t>CEL OGÓLNY</a:t>
            </a:r>
            <a:r>
              <a:rPr lang="pl-PL" b="0" i="0" u="none" strike="noStrike" dirty="0" smtClean="0">
                <a:latin typeface="AgendaPl-Semibold"/>
              </a:rPr>
              <a:t> </a:t>
            </a:r>
            <a:r>
              <a:rPr lang="pl-PL" b="1" i="0" u="none" strike="noStrike" baseline="0" dirty="0" smtClean="0">
                <a:latin typeface="AgendaPl-Bold"/>
              </a:rPr>
              <a:t>: </a:t>
            </a:r>
            <a:r>
              <a:rPr lang="pl-PL" b="0" i="0" u="none" strike="noStrike" baseline="0" dirty="0" smtClean="0">
                <a:latin typeface="AgendaPl-Regular"/>
              </a:rPr>
              <a:t>rozwijanie umiejętności rozumienia własnych uczuć; doskonalenie umiejętności</a:t>
            </a:r>
            <a:r>
              <a:rPr lang="pl-PL" b="0" i="0" u="none" strike="noStrike" dirty="0" smtClean="0">
                <a:latin typeface="AgendaPl-Regular"/>
              </a:rPr>
              <a:t> </a:t>
            </a:r>
            <a:r>
              <a:rPr lang="pl-PL" b="0" i="0" u="none" strike="noStrike" baseline="0" dirty="0" smtClean="0">
                <a:latin typeface="AgendaPl-Regular"/>
              </a:rPr>
              <a:t>słuchania i rozumienia tekstu opowiadania.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879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xORLpYFhRT8/UBuZC0GiKtI/AAAAAAAAIwk/62QIGEKZNKE/s1600/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7" y="174176"/>
            <a:ext cx="9272637" cy="638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3031" y="174176"/>
            <a:ext cx="663262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– Patrz, co znalazłam jeszcze wśród swoich szmatek – uśmiechnęła się. – Ten wzór nadaje </a:t>
            </a:r>
            <a:r>
              <a:rPr lang="pl-PL" sz="2000" dirty="0" smtClean="0"/>
              <a:t>się do </a:t>
            </a:r>
            <a:r>
              <a:rPr lang="pl-PL" sz="2000" dirty="0"/>
              <a:t>okien w twojej kuchence. Chcesz, to zaraz spróbujemy, jak to będzie wyglądało? – i raz </a:t>
            </a:r>
            <a:r>
              <a:rPr lang="pl-PL" sz="2000" dirty="0" smtClean="0"/>
              <a:t>dwa zrobiła </a:t>
            </a:r>
            <a:r>
              <a:rPr lang="pl-PL" sz="2000" dirty="0"/>
              <a:t>Kotkowi firaneczki.</a:t>
            </a:r>
          </a:p>
          <a:p>
            <a:r>
              <a:rPr lang="pl-PL" sz="2000" dirty="0"/>
              <a:t>Myszka poszła do domu. Siedzi Kot w kuchni, patrzy na okno, na firanki. A właśnie </a:t>
            </a:r>
            <a:r>
              <a:rPr lang="pl-PL" sz="2000" dirty="0" smtClean="0"/>
              <a:t>obok okna </a:t>
            </a:r>
            <a:r>
              <a:rPr lang="pl-PL" sz="2000" dirty="0"/>
              <a:t>wisiała półeczka.</a:t>
            </a:r>
          </a:p>
          <a:p>
            <a:r>
              <a:rPr lang="pl-PL" sz="2000" dirty="0"/>
              <a:t>„Ach, prawda – przypomniał sobie – przecież Pies nie może przybić półki, bo nie ma gwoździ.</a:t>
            </a:r>
          </a:p>
          <a:p>
            <a:r>
              <a:rPr lang="pl-PL" sz="2000" dirty="0"/>
              <a:t>Dlaczego mu ich nie dałem? Mnie już są niepotrzebne”.</a:t>
            </a:r>
          </a:p>
        </p:txBody>
      </p:sp>
    </p:spTree>
    <p:extLst>
      <p:ext uri="{BB962C8B-B14F-4D97-AF65-F5344CB8AC3E}">
        <p14:creationId xmlns:p14="http://schemas.microsoft.com/office/powerpoint/2010/main" val="342296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w4i9WknsiIo/UBuZEehqFQI/AAAAAAAAIws/asLURbnSdNE/s1600/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72" y="201877"/>
            <a:ext cx="9135072" cy="639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24598" y="1249251"/>
            <a:ext cx="651671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I prędko zaniósł Psu całą paczkę gwoździ.</a:t>
            </a:r>
          </a:p>
          <a:p>
            <a:r>
              <a:rPr lang="pl-PL" sz="2000" dirty="0"/>
              <a:t>– Przynoszę wszystkie – powiedział – wybierz sobie, jakie ci są potrzebne, i weź parę na </a:t>
            </a:r>
            <a:r>
              <a:rPr lang="pl-PL" sz="2000" dirty="0" smtClean="0"/>
              <a:t>zapas. W </a:t>
            </a:r>
            <a:r>
              <a:rPr lang="pl-PL" sz="2000" dirty="0"/>
              <a:t>gospodarstwie zawsze się przydadzą.</a:t>
            </a:r>
          </a:p>
          <a:p>
            <a:r>
              <a:rPr lang="pl-PL" sz="2000" dirty="0"/>
              <a:t>Przybił Pies półkę nad kuchnią, ustawił na niej garnki i talerze.</a:t>
            </a:r>
          </a:p>
          <a:p>
            <a:r>
              <a:rPr lang="pl-PL" sz="2000" dirty="0"/>
              <a:t>„Ach! – przypomniał sobie. – Przecież u Prosiaczka piec dymi! Może biedak nawet </a:t>
            </a:r>
            <a:r>
              <a:rPr lang="pl-PL" sz="2000" dirty="0" smtClean="0"/>
              <a:t>obiadu nie </a:t>
            </a:r>
            <a:r>
              <a:rPr lang="pl-PL" sz="2000" dirty="0"/>
              <a:t>mógł ugotować? A ja mu nie dałem gliny. Ładny ze mnie sąsiad!”</a:t>
            </a:r>
          </a:p>
        </p:txBody>
      </p:sp>
    </p:spTree>
    <p:extLst>
      <p:ext uri="{BB962C8B-B14F-4D97-AF65-F5344CB8AC3E}">
        <p14:creationId xmlns:p14="http://schemas.microsoft.com/office/powerpoint/2010/main" val="405436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V4Z83_6rlaM/UBuZFdr8fbI/AAAAAAAAIw0/p9gA6rHiQEQ/s1600/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8" y="269271"/>
            <a:ext cx="9061857" cy="623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434884" y="785610"/>
            <a:ext cx="6323527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I zaraz pobiegł do Prosiaczka z dużą bryłą gliny.</a:t>
            </a:r>
          </a:p>
          <a:p>
            <a:r>
              <a:rPr lang="pl-PL" sz="2000" dirty="0"/>
              <a:t>– Pokaż no ten piec! – zawołał od progu. – Aha, aha... – mówił, oglądając dokładnie. – </a:t>
            </a:r>
            <a:r>
              <a:rPr lang="pl-PL" sz="2000" dirty="0" smtClean="0"/>
              <a:t>Już widzę</a:t>
            </a:r>
            <a:r>
              <a:rPr lang="pl-PL" sz="2000" dirty="0"/>
              <a:t>, co tu trzeba zrobić. Zaraz ci pomogę, to będzie prędzej</a:t>
            </a:r>
            <a:r>
              <a:rPr lang="pl-PL" sz="2000" dirty="0" smtClean="0"/>
              <a:t>.</a:t>
            </a:r>
          </a:p>
          <a:p>
            <a:endParaRPr lang="pl-PL" sz="2000" dirty="0"/>
          </a:p>
          <a:p>
            <a:r>
              <a:rPr lang="pl-PL" sz="2000" dirty="0"/>
              <a:t>Przestał piec dymić i Prosiaczek ugotował kolację.</a:t>
            </a:r>
          </a:p>
          <a:p>
            <a:r>
              <a:rPr lang="pl-PL" sz="2000" dirty="0"/>
              <a:t>No, teraz jeść i spać.</a:t>
            </a:r>
          </a:p>
          <a:p>
            <a:r>
              <a:rPr lang="pl-PL" sz="2000" dirty="0"/>
              <a:t>I nagle przypomniał sobie Misia. Przecież Misiowi zabrakło siana do poduszki!</a:t>
            </a:r>
          </a:p>
        </p:txBody>
      </p:sp>
    </p:spTree>
    <p:extLst>
      <p:ext uri="{BB962C8B-B14F-4D97-AF65-F5344CB8AC3E}">
        <p14:creationId xmlns:p14="http://schemas.microsoft.com/office/powerpoint/2010/main" val="267375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hweOo0SfT8A/UBuZGCx1UWI/AAAAAAAAIw4/S35v_VcTh1s/s1600/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334925"/>
            <a:ext cx="8692212" cy="608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57610" y="1359225"/>
            <a:ext cx="3786389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– Ach! – krzyknął Prosiaczek. – Wart jestem, żeby mi natrzeć uszu!</a:t>
            </a:r>
          </a:p>
          <a:p>
            <a:r>
              <a:rPr lang="pl-PL" sz="2000" dirty="0"/>
              <a:t>Zostawił kolację na stole. Pobiegł do komórki, chwycił wiązkę siana i popędził, aż się za </a:t>
            </a:r>
            <a:r>
              <a:rPr lang="pl-PL" sz="2000" dirty="0" smtClean="0"/>
              <a:t>nim kurzyło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– Misiu! – mówi już w progu ze skruchą. – Misiu, nie gniewaj się! Nie wiem, co mi się stało,</a:t>
            </a:r>
          </a:p>
          <a:p>
            <a:r>
              <a:rPr lang="pl-PL" sz="2000" dirty="0"/>
              <a:t>że ci tego siana nie dałem. </a:t>
            </a:r>
            <a:r>
              <a:rPr lang="pl-PL" sz="2000" dirty="0" err="1"/>
              <a:t>Ufff</a:t>
            </a:r>
            <a:r>
              <a:rPr lang="pl-PL" sz="2000" dirty="0"/>
              <a:t>! – tak się zasapałem... Ale to nic. Zaraz pomogę ci </a:t>
            </a:r>
            <a:r>
              <a:rPr lang="pl-PL" sz="2000" dirty="0" smtClean="0"/>
              <a:t>wypchać poduszkę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7757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dij4bEV6Yr0/UBuZG4N-w0I/AAAAAAAAIxA/NPheJHUm4sU/s1600/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5" y="179116"/>
            <a:ext cx="9403748" cy="647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87132" y="1083142"/>
            <a:ext cx="464927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A gdy pachnąca sianem poducha leżała na tapczanie, Prosiaczek powiedział jeszcze:</a:t>
            </a:r>
          </a:p>
          <a:p>
            <a:r>
              <a:rPr lang="pl-PL" sz="2000" dirty="0"/>
              <a:t>– Nie gniewasz się już na mnie, Misiu?</a:t>
            </a:r>
          </a:p>
          <a:p>
            <a:r>
              <a:rPr lang="pl-PL" sz="2000" dirty="0"/>
              <a:t>– Ależ skąd! – zapewnił Miś, ściskając serdecznie Prosiaczka.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4341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_WmYTk9YRl6I/TCZIEEDKLvI/AAAAAAAAAXA/RPl_RnvFYpc/s1600/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3" y="150364"/>
            <a:ext cx="9281063" cy="6469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753082" y="618186"/>
            <a:ext cx="428866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/>
              <a:t>I zaraz zrobiło się wesoło w całym </a:t>
            </a:r>
            <a:r>
              <a:rPr lang="pl-PL" sz="2400" dirty="0" err="1"/>
              <a:t>Pluszątkowie</a:t>
            </a:r>
            <a:r>
              <a:rPr lang="pl-PL" sz="2400" dirty="0"/>
              <a:t>. A księżyc wycięty ze srebrnego pluszu i </a:t>
            </a:r>
            <a:r>
              <a:rPr lang="pl-PL" sz="2400" dirty="0" smtClean="0"/>
              <a:t>zawieszony nad </a:t>
            </a:r>
            <a:r>
              <a:rPr lang="pl-PL" sz="2400" dirty="0" err="1"/>
              <a:t>Pluszątkowem</a:t>
            </a:r>
            <a:r>
              <a:rPr lang="pl-PL" sz="2400" dirty="0"/>
              <a:t> na błękitnej nitce, zwrócił się znowu przodem </a:t>
            </a:r>
            <a:r>
              <a:rPr lang="pl-PL" sz="2400" dirty="0" smtClean="0"/>
              <a:t>do </a:t>
            </a:r>
            <a:r>
              <a:rPr lang="pl-PL" sz="2400" dirty="0" err="1" smtClean="0"/>
              <a:t>Pluszątkowa</a:t>
            </a:r>
            <a:endParaRPr lang="pl-PL" sz="2400" dirty="0"/>
          </a:p>
          <a:p>
            <a:r>
              <a:rPr lang="pl-PL" sz="2400" dirty="0"/>
              <a:t>i wyglądał teraz jak okrągła, pyzata bułeczka</a:t>
            </a:r>
            <a:r>
              <a:rPr lang="pl-PL" sz="2400" dirty="0" smtClean="0"/>
              <a:t>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2851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99256" y="193183"/>
            <a:ext cx="7650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Teraz </a:t>
            </a:r>
            <a:r>
              <a:rPr lang="pl-PL" dirty="0" smtClean="0"/>
              <a:t>rodzic zadaję dziecku pytania dotyczące tekstu: </a:t>
            </a:r>
          </a:p>
          <a:p>
            <a:pPr marL="342900" indent="-342900">
              <a:buAutoNum type="arabicPeriod"/>
            </a:pPr>
            <a:r>
              <a:rPr lang="pl-PL" sz="2400" i="1" dirty="0" smtClean="0"/>
              <a:t>Kto </a:t>
            </a:r>
            <a:r>
              <a:rPr lang="pl-PL" sz="2400" i="1" dirty="0"/>
              <a:t>mieszkał w </a:t>
            </a:r>
            <a:r>
              <a:rPr lang="pl-PL" sz="2400" i="1" dirty="0" err="1"/>
              <a:t>Pluszątkowie</a:t>
            </a:r>
            <a:r>
              <a:rPr lang="pl-PL" sz="2400" i="1" dirty="0"/>
              <a:t>?</a:t>
            </a:r>
            <a:r>
              <a:rPr lang="pl-PL" sz="2400" dirty="0"/>
              <a:t>; </a:t>
            </a:r>
            <a:endParaRPr lang="pl-PL" sz="2400" dirty="0" smtClean="0"/>
          </a:p>
          <a:p>
            <a:pPr marL="342900" indent="-342900">
              <a:buAutoNum type="arabicPeriod"/>
            </a:pPr>
            <a:r>
              <a:rPr lang="pl-PL" sz="2400" i="1" dirty="0" smtClean="0"/>
              <a:t>Jaka </a:t>
            </a:r>
            <a:r>
              <a:rPr lang="pl-PL" sz="2400" i="1" dirty="0"/>
              <a:t>przygoda </a:t>
            </a:r>
            <a:r>
              <a:rPr lang="pl-PL" sz="2400" i="1" dirty="0" smtClean="0"/>
              <a:t>spotkała Myszkę</a:t>
            </a:r>
            <a:r>
              <a:rPr lang="pl-PL" sz="2400" i="1" dirty="0"/>
              <a:t>?</a:t>
            </a:r>
            <a:r>
              <a:rPr lang="pl-PL" sz="2400" dirty="0"/>
              <a:t>; </a:t>
            </a:r>
            <a:endParaRPr lang="pl-PL" sz="2400" dirty="0" smtClean="0"/>
          </a:p>
          <a:p>
            <a:pPr marL="342900" indent="-342900">
              <a:buAutoNum type="arabicPeriod"/>
            </a:pPr>
            <a:r>
              <a:rPr lang="pl-PL" sz="2400" i="1" dirty="0" smtClean="0"/>
              <a:t>Czego </a:t>
            </a:r>
            <a:r>
              <a:rPr lang="pl-PL" sz="2400" i="1" dirty="0"/>
              <a:t>potrzebował Kot, Pies, Prosiaczek, Miś</a:t>
            </a:r>
            <a:r>
              <a:rPr lang="pl-PL" sz="2400" i="1" dirty="0" smtClean="0"/>
              <a:t>?</a:t>
            </a:r>
            <a:r>
              <a:rPr lang="pl-PL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pl-PL" sz="2400" dirty="0" smtClean="0"/>
              <a:t>Przez kogo wszyscy byli niemili ?</a:t>
            </a:r>
            <a:r>
              <a:rPr lang="pl-PL" sz="2400" dirty="0" smtClean="0"/>
              <a:t> </a:t>
            </a:r>
            <a:endParaRPr lang="pl-PL" sz="2400" dirty="0" smtClean="0"/>
          </a:p>
        </p:txBody>
      </p:sp>
      <p:sp>
        <p:nvSpPr>
          <p:cNvPr id="3" name="Prostokąt 2"/>
          <p:cNvSpPr/>
          <p:nvPr/>
        </p:nvSpPr>
        <p:spPr>
          <a:xfrm>
            <a:off x="605306" y="2465258"/>
            <a:ext cx="11050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u="none" strike="noStrike" baseline="0" dirty="0" smtClean="0"/>
              <a:t>Następnie Dzieci nakładają na dłonie wykonane wcześniej kartki z emotikonkami. </a:t>
            </a:r>
          </a:p>
          <a:p>
            <a:r>
              <a:rPr lang="pl-PL" b="0" i="0" u="none" strike="noStrike" baseline="0" dirty="0" smtClean="0"/>
              <a:t>Rodzic mówi zdania. Jeśli zdanie</a:t>
            </a:r>
            <a:r>
              <a:rPr lang="pl-PL" b="0" i="0" u="none" strike="noStrike" dirty="0" smtClean="0"/>
              <a:t> </a:t>
            </a:r>
            <a:r>
              <a:rPr lang="pl-PL" b="0" i="0" u="none" strike="noStrike" baseline="0" dirty="0" smtClean="0"/>
              <a:t>jest prawdziwe, dzieci podnoszą dłoń z buźką uśmiechniętą </a:t>
            </a:r>
            <a:r>
              <a:rPr lang="pl-PL" b="0" i="0" u="none" strike="noStrike" baseline="0" dirty="0" smtClean="0">
                <a:sym typeface="Wingdings" panose="05000000000000000000" pitchFamily="2" charset="2"/>
              </a:rPr>
              <a:t></a:t>
            </a:r>
            <a:r>
              <a:rPr lang="pl-PL" b="0" i="0" u="none" strike="noStrike" baseline="0" dirty="0" smtClean="0"/>
              <a:t>, jeśli fałszywe – ze smutną </a:t>
            </a:r>
            <a:r>
              <a:rPr lang="pl-PL" b="0" i="0" u="none" strike="noStrike" baseline="0" dirty="0" smtClean="0">
                <a:sym typeface="Wingdings" panose="05000000000000000000" pitchFamily="2" charset="2"/>
              </a:rPr>
              <a:t></a:t>
            </a:r>
            <a:r>
              <a:rPr lang="pl-PL" b="0" i="0" u="none" strike="noStrike" baseline="0" dirty="0" smtClean="0"/>
              <a:t>.</a:t>
            </a:r>
          </a:p>
          <a:p>
            <a:r>
              <a:rPr lang="pl-PL" b="0" i="0" u="none" strike="noStrike" baseline="0" dirty="0" smtClean="0"/>
              <a:t>Przykłady zdań (dotyczących opowiadania):</a:t>
            </a:r>
          </a:p>
          <a:p>
            <a:r>
              <a:rPr lang="pl-PL" sz="2400" b="0" i="0" u="none" strike="noStrike" baseline="0" dirty="0" smtClean="0">
                <a:latin typeface="MinionPro-Regular"/>
              </a:rPr>
              <a:t>Miasteczko Myszki, Kota, Psa, Prosiaczka i Misia nazywa się </a:t>
            </a:r>
            <a:r>
              <a:rPr lang="pl-PL" sz="2400" b="0" i="0" u="none" strike="noStrike" baseline="0" dirty="0" err="1" smtClean="0">
                <a:latin typeface="MinionPro-Regular"/>
              </a:rPr>
              <a:t>Pluszątkowo</a:t>
            </a:r>
            <a:r>
              <a:rPr lang="pl-PL" sz="2400" b="0" i="0" u="none" strike="noStrike" baseline="0" dirty="0" smtClean="0">
                <a:latin typeface="MinionPro-Regular"/>
              </a:rPr>
              <a:t>.</a:t>
            </a:r>
          </a:p>
          <a:p>
            <a:r>
              <a:rPr lang="pl-PL" sz="2400" b="0" i="0" u="none" strike="noStrike" baseline="0" dirty="0" smtClean="0">
                <a:latin typeface="MinionPro-Regular"/>
              </a:rPr>
              <a:t>W </a:t>
            </a:r>
            <a:r>
              <a:rPr lang="pl-PL" sz="2400" b="0" i="0" u="none" strike="noStrike" baseline="0" dirty="0" err="1" smtClean="0">
                <a:latin typeface="MinionPro-Regular"/>
              </a:rPr>
              <a:t>Pluszątkowie</a:t>
            </a:r>
            <a:r>
              <a:rPr lang="pl-PL" sz="2400" b="0" i="0" u="none" strike="noStrike" baseline="0" dirty="0" smtClean="0">
                <a:latin typeface="MinionPro-Regular"/>
              </a:rPr>
              <a:t> głośno bzyczała pszczoła.</a:t>
            </a:r>
          </a:p>
          <a:p>
            <a:r>
              <a:rPr lang="pl-PL" sz="2400" b="0" i="0" u="none" strike="noStrike" baseline="0" dirty="0" smtClean="0">
                <a:latin typeface="MinionPro-Regular"/>
              </a:rPr>
              <a:t>Mucha ugryzła Myszkę w nos.</a:t>
            </a:r>
          </a:p>
          <a:p>
            <a:r>
              <a:rPr lang="pl-PL" sz="2400" b="0" i="0" u="none" strike="noStrike" baseline="0" dirty="0" smtClean="0">
                <a:latin typeface="MinionPro-Regular"/>
              </a:rPr>
              <a:t>Kotek potrzebował młotka.</a:t>
            </a:r>
          </a:p>
          <a:p>
            <a:r>
              <a:rPr lang="pl-PL" sz="2400" b="0" i="0" u="none" strike="noStrike" baseline="0" dirty="0" smtClean="0">
                <a:latin typeface="MinionPro-Regular"/>
              </a:rPr>
              <a:t>Miś nie miał siana do poduszki.</a:t>
            </a:r>
          </a:p>
          <a:p>
            <a:r>
              <a:rPr lang="pl-PL" sz="2400" b="0" i="0" u="none" strike="noStrike" baseline="0" dirty="0" smtClean="0">
                <a:latin typeface="MinionPro-Regular"/>
              </a:rPr>
              <a:t>Prosiaczek miał zepsuty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8974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0608" y="442664"/>
            <a:ext cx="1112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„Co czuję ja, co czują inni”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– zabawa ucząca rozpoznawanie i podawanie nazw emocji, kształtowanie umiejętności dostrzegania emocji u innych osób.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effectLst/>
              </a:rPr>
              <a:t>Rodzic pokazuje poniższe ilustracje przedstawiające sytuacje znane i bliskie dziecku. Dziecko ogląda ilustracje i zastanawia się, jakie uczucia towarzyszą dzieciom na ilustracjach, jakie były powody tych emocji</a:t>
            </a:r>
            <a:r>
              <a:rPr lang="pl-PL" b="0" i="0" dirty="0" smtClean="0">
                <a:effectLst/>
                <a:latin typeface="comic sans ms" panose="030F0702030302020204" pitchFamily="66" charset="0"/>
              </a:rPr>
              <a:t>.</a:t>
            </a:r>
            <a:endParaRPr lang="pl-PL" b="0" i="0" dirty="0">
              <a:effectLst/>
              <a:latin typeface="Droid Sans"/>
            </a:endParaRPr>
          </a:p>
        </p:txBody>
      </p:sp>
      <p:pic>
        <p:nvPicPr>
          <p:cNvPr id="16388" name="Picture 4" descr="http://pm1kolo.szkolnastrona.pl/files/pl/zabawa%20w%20par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43" y="1804600"/>
            <a:ext cx="6258104" cy="4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4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m1kolo.szkolnastrona.pl/files/pl/dziecko%20z%20zepsuta%20zabaw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92" y="553791"/>
            <a:ext cx="4969249" cy="571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Picture 4" descr="http://pm1kolo.szkolnastrona.pl/files/pl/dziecko%20na%20rower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" y="553791"/>
            <a:ext cx="5962650" cy="571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508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m1kolo.szkolnastrona.pl/files/pl/dziecko%20chore%20w%20loz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7" y="473566"/>
            <a:ext cx="5524007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pm1kolo.szkolnastrona.pl/files/pl/dzieci%20z%20rodzic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47" y="473566"/>
            <a:ext cx="5761416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1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7577" y="363915"/>
            <a:ext cx="75727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Rozpoczynamy od zabawy rozwijającej umiejętność rozumienia własnych </a:t>
            </a:r>
            <a:r>
              <a:rPr lang="pl-PL" dirty="0" smtClean="0"/>
              <a:t>uczuć</a:t>
            </a:r>
          </a:p>
          <a:p>
            <a:endParaRPr lang="pl-PL" dirty="0"/>
          </a:p>
          <a:p>
            <a:r>
              <a:rPr lang="pl-PL" b="1" i="1" dirty="0"/>
              <a:t>„Wesołe i smutne chwile”</a:t>
            </a:r>
            <a:r>
              <a:rPr lang="pl-PL" dirty="0"/>
              <a:t> Potrzebne będą emblematy w postaci kółek i namalowane </a:t>
            </a:r>
            <a:r>
              <a:rPr lang="pl-PL" dirty="0" smtClean="0"/>
              <a:t>miny: </a:t>
            </a:r>
            <a:r>
              <a:rPr lang="pl-PL" dirty="0"/>
              <a:t>wesoła i </a:t>
            </a:r>
            <a:r>
              <a:rPr lang="pl-PL" dirty="0" smtClean="0"/>
              <a:t>smutna (w załącznikach) </a:t>
            </a:r>
            <a:r>
              <a:rPr lang="pl-PL" dirty="0"/>
              <a:t>oraz piłka lub maskotka</a:t>
            </a:r>
            <a:r>
              <a:rPr lang="pl-PL" dirty="0" smtClean="0"/>
              <a:t>.</a:t>
            </a:r>
          </a:p>
          <a:p>
            <a:r>
              <a:rPr lang="pl-PL" dirty="0" smtClean="0"/>
              <a:t>Można zacząć od </a:t>
            </a:r>
            <a:r>
              <a:rPr lang="pl-PL" smtClean="0"/>
              <a:t>drugiej części </a:t>
            </a:r>
            <a:r>
              <a:rPr lang="pl-PL" smtClean="0">
                <a:sym typeface="Wingdings" panose="05000000000000000000" pitchFamily="2" charset="2"/>
              </a:rPr>
              <a:t></a:t>
            </a:r>
          </a:p>
          <a:p>
            <a:endParaRPr lang="pl-PL" dirty="0"/>
          </a:p>
          <a:p>
            <a:r>
              <a:rPr lang="pl-PL" dirty="0" smtClean="0"/>
              <a:t>1. Rodzic </a:t>
            </a:r>
            <a:r>
              <a:rPr lang="pl-PL" dirty="0"/>
              <a:t>siada z dzieckiem i rozmawia o sytuacjach, które wzbudzają skrajnie różne emocje: radość i smutek. Dzieli się z dzieckiem swoimi doświadczeniami</a:t>
            </a:r>
            <a:r>
              <a:rPr lang="pl-PL" dirty="0" smtClean="0"/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Rodzic zaczyna zdania: </a:t>
            </a:r>
            <a:r>
              <a:rPr lang="pl-PL" i="1" dirty="0"/>
              <a:t>Jestem smutny (-a), gdy</a:t>
            </a:r>
            <a:r>
              <a:rPr lang="pl-PL" dirty="0"/>
              <a:t>... / </a:t>
            </a:r>
            <a:r>
              <a:rPr lang="pl-PL" i="1" dirty="0"/>
              <a:t>Jestem wesoły (-a), gdy</a:t>
            </a:r>
            <a:r>
              <a:rPr lang="pl-PL" dirty="0"/>
              <a:t>... i przekazuje piłkę dziecku. Dziecko kończy zdanie. Piłka jest dalej podawana z rąk do rąk.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2. Po </a:t>
            </a:r>
            <a:r>
              <a:rPr lang="pl-PL" dirty="0"/>
              <a:t>tym ćwiczeniu dziecko siada do stolika i otrzymuje kartkę A4 i kredki.  Rodzic  prosi dziecko, aby złożyło kartkę na pół wzdłuż krótkich krawędzi. Rodzic pokazuje i pomaga dziecku złożyć, a następnie tak skleja kartkę, aby dziecko mogło wsunąć do środka dłonie. Dziecko koloruje wesołymi barwami jedną stronę, a smutnymi drugą. Podczas pracy rodzic rozmawia z dzieckiem na temat jego wyborów. Dziecko może kolorować, rysować kreski, esy-floresy, zygzaki. Na stronę wesołą </a:t>
            </a:r>
            <a:r>
              <a:rPr lang="pl-PL" dirty="0" smtClean="0"/>
              <a:t>nakleja uśmiechniętą </a:t>
            </a:r>
            <a:r>
              <a:rPr lang="pl-PL" dirty="0"/>
              <a:t>buźkę , na smutną – smutną buźkę. Kartki-rękawiczki będą służyły do </a:t>
            </a:r>
            <a:r>
              <a:rPr lang="pl-PL" dirty="0" smtClean="0"/>
              <a:t>zabaw.</a:t>
            </a:r>
            <a:endParaRPr lang="pl-PL" dirty="0"/>
          </a:p>
        </p:txBody>
      </p:sp>
      <p:pic>
        <p:nvPicPr>
          <p:cNvPr id="1026" name="Picture 2" descr="NAUKA ZDALNA – Kim był Fryderyk Chopin – Biedronki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67" y="3830435"/>
            <a:ext cx="4234019" cy="27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830355" y="3457069"/>
            <a:ext cx="4056845" cy="37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Bużki dostępne w KARTACH 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597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7730" y="562154"/>
            <a:ext cx="96076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0" i="0" dirty="0" smtClean="0">
                <a:effectLst/>
              </a:rPr>
              <a:t>Na koniec przypomnimy sobie bajkę o emocjach:</a:t>
            </a:r>
          </a:p>
          <a:p>
            <a:endParaRPr lang="pl-PL" sz="2400" dirty="0">
              <a:solidFill>
                <a:srgbClr val="0000FF"/>
              </a:solidFill>
            </a:endParaRPr>
          </a:p>
          <a:p>
            <a:r>
              <a:rPr lang="pl-PL" dirty="0" smtClean="0">
                <a:solidFill>
                  <a:srgbClr val="0000FF"/>
                </a:solidFill>
              </a:rPr>
              <a:t> </a:t>
            </a:r>
            <a:r>
              <a:rPr lang="pl-PL" b="0" i="0" u="sng" dirty="0" smtClean="0">
                <a:solidFill>
                  <a:srgbClr val="B20A0E"/>
                </a:solidFill>
                <a:effectLst/>
                <a:hlinkClick r:id="rId2"/>
              </a:rPr>
              <a:t>https://www.youtube.com/watch?v=TcLK9ZBUsDs</a:t>
            </a:r>
            <a:endParaRPr lang="pl-PL" b="0" i="0" dirty="0">
              <a:solidFill>
                <a:srgbClr val="484848"/>
              </a:solidFill>
              <a:effectLst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79" y="2036337"/>
            <a:ext cx="7016698" cy="4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4.bp.blogspot.com/_WmYTk9YRl6I/TCZHT3RUQxI/AAAAAAAAAWo/8XovytF3SMc/s1600/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/>
          <a:stretch/>
        </p:blipFill>
        <p:spPr bwMode="auto">
          <a:xfrm>
            <a:off x="3168202" y="362954"/>
            <a:ext cx="8551572" cy="5951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pole tekstowe 1"/>
          <p:cNvSpPr txBox="1"/>
          <p:nvPr/>
        </p:nvSpPr>
        <p:spPr>
          <a:xfrm>
            <a:off x="141667" y="275147"/>
            <a:ext cx="2730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/>
              <a:t>„Co się wydarzyło w </a:t>
            </a:r>
            <a:r>
              <a:rPr lang="pl-PL" b="1" i="1" dirty="0" err="1"/>
              <a:t>Pluszątkowie</a:t>
            </a:r>
            <a:r>
              <a:rPr lang="pl-PL" b="1" i="1" dirty="0" smtClean="0"/>
              <a:t>”</a:t>
            </a:r>
            <a:r>
              <a:rPr lang="pl-PL" dirty="0" smtClean="0"/>
              <a:t>                   M. Rosińskiej</a:t>
            </a:r>
          </a:p>
          <a:p>
            <a:r>
              <a:rPr lang="pl-PL" dirty="0" smtClean="0"/>
              <a:t>– </a:t>
            </a:r>
            <a:r>
              <a:rPr lang="pl-PL" dirty="0"/>
              <a:t>poprzez słuchanie opowiadania dziecko doskonali umiejętność słuchania i </a:t>
            </a:r>
            <a:r>
              <a:rPr lang="pl-PL" dirty="0" smtClean="0"/>
              <a:t>rozumienia tekstu opowiadania.</a:t>
            </a:r>
          </a:p>
          <a:p>
            <a:endParaRPr lang="pl-PL" dirty="0"/>
          </a:p>
          <a:p>
            <a:r>
              <a:rPr lang="pl-PL" dirty="0"/>
              <a:t>Rodzic </a:t>
            </a:r>
            <a:r>
              <a:rPr lang="pl-PL" dirty="0" smtClean="0"/>
              <a:t>włącza dziecku filmik, który wyślę na Messenger gdzie czytam  historię/bajkę lub sam ją czyta.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87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08" y="334782"/>
            <a:ext cx="8599331" cy="601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60609" y="1893195"/>
            <a:ext cx="642655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W </a:t>
            </a:r>
            <a:r>
              <a:rPr lang="pl-PL" sz="2000" dirty="0" err="1"/>
              <a:t>Pluszątkowie</a:t>
            </a:r>
            <a:r>
              <a:rPr lang="pl-PL" sz="2000" dirty="0"/>
              <a:t> różnie bywa. Raz jest smutno, a raz wesoło. Czasem panuje zgoda, a </a:t>
            </a:r>
            <a:r>
              <a:rPr lang="pl-PL" sz="2000" dirty="0" smtClean="0"/>
              <a:t>czasem wybuchają </a:t>
            </a:r>
            <a:r>
              <a:rPr lang="pl-PL" sz="2000" dirty="0"/>
              <a:t>kłótnie.</a:t>
            </a:r>
          </a:p>
          <a:p>
            <a:r>
              <a:rPr lang="pl-PL" sz="2000" dirty="0"/>
              <a:t>Pewnego razu przeżyły </a:t>
            </a:r>
            <a:r>
              <a:rPr lang="pl-PL" sz="2000" dirty="0" err="1"/>
              <a:t>pluszątka</a:t>
            </a:r>
            <a:r>
              <a:rPr lang="pl-PL" sz="2000" dirty="0"/>
              <a:t> bardzo dziwny dzień. </a:t>
            </a:r>
            <a:endParaRPr lang="pl-PL" sz="2000" dirty="0" smtClean="0"/>
          </a:p>
          <a:p>
            <a:r>
              <a:rPr lang="pl-PL" sz="2000" dirty="0" smtClean="0"/>
              <a:t>Miały </a:t>
            </a:r>
            <a:r>
              <a:rPr lang="pl-PL" sz="2000" dirty="0"/>
              <a:t>już wtedy pobudowane </a:t>
            </a:r>
            <a:r>
              <a:rPr lang="pl-PL" sz="2000" dirty="0" smtClean="0"/>
              <a:t>swoje domki </a:t>
            </a:r>
            <a:r>
              <a:rPr lang="pl-PL" sz="2000" dirty="0"/>
              <a:t>i właśnie się w nich urządzały. Tylko Mucha, która nie mogła się jakoś </a:t>
            </a:r>
            <a:r>
              <a:rPr lang="pl-PL" sz="2000" dirty="0" smtClean="0"/>
              <a:t>zdecydować, gdzie </a:t>
            </a:r>
            <a:r>
              <a:rPr lang="pl-PL" sz="2000" dirty="0"/>
              <a:t>sobie postawić domek, fruwała niespokojnie nad </a:t>
            </a:r>
            <a:r>
              <a:rPr lang="pl-PL" sz="2000" dirty="0" err="1"/>
              <a:t>Pluszątkowem</a:t>
            </a:r>
            <a:r>
              <a:rPr lang="pl-PL" sz="2000" dirty="0"/>
              <a:t>, napełniając całą </a:t>
            </a:r>
            <a:r>
              <a:rPr lang="pl-PL" sz="2000" dirty="0" smtClean="0"/>
              <a:t>osadę dokuczliwym </a:t>
            </a:r>
            <a:r>
              <a:rPr lang="pl-PL" sz="2000" dirty="0"/>
              <a:t>bzykaniem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792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IyhpCMMGPSA/UBuY9oP1lpI/AAAAAAAAIv0/dTGX01csBXg/s1600/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2" y="123200"/>
            <a:ext cx="8833878" cy="61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51527" y="1790163"/>
            <a:ext cx="36318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/>
              <a:t>Wyszła przed domek Myszka. A Mucha, która w tej chwili przelatywała nad jej domkiem,</a:t>
            </a:r>
          </a:p>
          <a:p>
            <a:r>
              <a:rPr lang="pl-PL"/>
              <a:t>sfrunęła błyskawicznie w dół i ugryzła Myszkę w nosek.</a:t>
            </a:r>
          </a:p>
          <a:p>
            <a:r>
              <a:rPr lang="pl-PL"/>
              <a:t>– Ojej! – pisnęła Myszka i umilkła, bo właśnie stanął przed nią Kot.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27313" y="1828800"/>
            <a:ext cx="3657600" cy="20477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506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1czu86Uw8jI/UBuY8TeZIbI/AAAAAAAAIvs/YSNZPr2Mjr8/s1600/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7" y="236111"/>
            <a:ext cx="8545206" cy="603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7577" y="360608"/>
            <a:ext cx="27947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– Zabrakło mi kretoniku na firaneczki do kuchni</a:t>
            </a:r>
            <a:r>
              <a:rPr lang="pl-PL" sz="2000" dirty="0" smtClean="0"/>
              <a:t>,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>a ty masz tyle różnokolorowych szmatek.</a:t>
            </a:r>
          </a:p>
          <a:p>
            <a:r>
              <a:rPr lang="pl-PL" sz="2000" dirty="0"/>
              <a:t>Czy mogłabyś dać mi którąś? – zapytał.</a:t>
            </a:r>
          </a:p>
          <a:p>
            <a:r>
              <a:rPr lang="pl-PL" sz="2000" dirty="0"/>
              <a:t>– Nie mam żadnych szmatek! – rozzłościła się Myszka. A rozzłościła się dlatego, że ją Mucha</a:t>
            </a:r>
          </a:p>
          <a:p>
            <a:r>
              <a:rPr lang="pl-PL" sz="2000" dirty="0"/>
              <a:t>ugryzła w nosek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Wraca Kot do domu, a tu już przed progiem czeka Pies.</a:t>
            </a:r>
          </a:p>
        </p:txBody>
      </p:sp>
    </p:spTree>
    <p:extLst>
      <p:ext uri="{BB962C8B-B14F-4D97-AF65-F5344CB8AC3E}">
        <p14:creationId xmlns:p14="http://schemas.microsoft.com/office/powerpoint/2010/main" val="108728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6oYd6xN6DaQ/UBuY-aNl-AI/AAAAAAAAIv8/ec9j6fFYsj4/s1600/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72" y="266274"/>
            <a:ext cx="8499028" cy="6110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08338" y="1056068"/>
            <a:ext cx="703186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– Przybijałem właśnie półkę – mówi – i zabrakło mi gwoździ. Zdaje się, że ty masz ich </a:t>
            </a:r>
            <a:r>
              <a:rPr lang="pl-PL" sz="2000" dirty="0" smtClean="0"/>
              <a:t>jeszcze sporo</a:t>
            </a:r>
            <a:r>
              <a:rPr lang="pl-PL" sz="2000" dirty="0"/>
              <a:t>. Czy mógłbyś mi dać chociaż dwa?</a:t>
            </a:r>
          </a:p>
          <a:p>
            <a:r>
              <a:rPr lang="pl-PL" sz="2000" dirty="0"/>
              <a:t>– Nie mam już gwoździ – burknął Kot i wszedł do domku. A burknął, bo był zły, że </a:t>
            </a:r>
            <a:r>
              <a:rPr lang="pl-PL" sz="2000" dirty="0" smtClean="0"/>
              <a:t>mu Myszka </a:t>
            </a:r>
            <a:r>
              <a:rPr lang="pl-PL" sz="2000" dirty="0"/>
              <a:t>nie dała kretoniku</a:t>
            </a:r>
            <a:r>
              <a:rPr lang="pl-PL" sz="2000" dirty="0" smtClean="0"/>
              <a:t>.</a:t>
            </a:r>
          </a:p>
          <a:p>
            <a:endParaRPr lang="pl-PL" sz="2000" dirty="0"/>
          </a:p>
          <a:p>
            <a:r>
              <a:rPr lang="pl-PL" sz="2000" dirty="0"/>
              <a:t>Wraca Pies do domu, a tu już przed domem czeka Prosiaczek.</a:t>
            </a:r>
          </a:p>
        </p:txBody>
      </p:sp>
    </p:spTree>
    <p:extLst>
      <p:ext uri="{BB962C8B-B14F-4D97-AF65-F5344CB8AC3E}">
        <p14:creationId xmlns:p14="http://schemas.microsoft.com/office/powerpoint/2010/main" val="420395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WmYTk9YRl6I/TCZH2jAO7YI/AAAAAAAAAW4/S8-XK7Huhr8/s1600/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8" y="292031"/>
            <a:ext cx="8710796" cy="621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605953"/>
            <a:ext cx="4288664" cy="6247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– Piec w mojej kuchni dymi – pokwikuje płaczliwie – gdybyś mi dał trochę gliny, może </a:t>
            </a:r>
            <a:r>
              <a:rPr lang="pl-PL" sz="2000" dirty="0" smtClean="0"/>
              <a:t>bym sobie </a:t>
            </a:r>
            <a:r>
              <a:rPr lang="pl-PL" sz="2000" dirty="0"/>
              <a:t>jakoś poradził.</a:t>
            </a:r>
          </a:p>
          <a:p>
            <a:r>
              <a:rPr lang="pl-PL" sz="2000" dirty="0"/>
              <a:t>– Nie mam gliny – warknął pies. A warknął tak, bo był zły, że mu Kot nie dał gwoździ.</a:t>
            </a:r>
          </a:p>
          <a:p>
            <a:r>
              <a:rPr lang="pl-PL" sz="2000" dirty="0"/>
              <a:t>Wraca Prosiaczek do siebie, a tu przed progiem czeka Miś.</a:t>
            </a:r>
          </a:p>
          <a:p>
            <a:r>
              <a:rPr lang="pl-PL" sz="2000" dirty="0"/>
              <a:t>– Zabrakło mi siana do wypchania poduszki – mówi. – Czy nie została ci przypadkiem </a:t>
            </a:r>
            <a:r>
              <a:rPr lang="pl-PL" sz="2000" dirty="0" smtClean="0"/>
              <a:t>zbyteczna garstka</a:t>
            </a:r>
            <a:r>
              <a:rPr lang="pl-PL" sz="2000" dirty="0"/>
              <a:t>?</a:t>
            </a:r>
          </a:p>
          <a:p>
            <a:r>
              <a:rPr lang="pl-PL" sz="2000" dirty="0"/>
              <a:t>– Ani źdźbło nie zostało! – fuknął prosiaczek. A fuknął tak, bo był zły, że mu Pies nie </a:t>
            </a:r>
            <a:r>
              <a:rPr lang="pl-PL" sz="2000" dirty="0" smtClean="0"/>
              <a:t>dał gliny</a:t>
            </a:r>
            <a:r>
              <a:rPr lang="pl-PL" sz="2000" dirty="0"/>
              <a:t>.</a:t>
            </a:r>
          </a:p>
          <a:p>
            <a:r>
              <a:rPr lang="pl-PL" sz="2000" dirty="0"/>
              <a:t>Wrócił Miś do siebie, usiadł z ponurą miną na progu. A księżyc, wycięty ze srebrnego </a:t>
            </a:r>
            <a:r>
              <a:rPr lang="pl-PL" sz="2000" dirty="0" smtClean="0"/>
              <a:t>pluszu i </a:t>
            </a:r>
            <a:r>
              <a:rPr lang="pl-PL" sz="2000" dirty="0"/>
              <a:t>zawieszony nad </a:t>
            </a:r>
            <a:r>
              <a:rPr lang="pl-PL" sz="2000" dirty="0" err="1"/>
              <a:t>Pluszątkowem</a:t>
            </a:r>
            <a:r>
              <a:rPr lang="pl-PL" sz="2000" dirty="0"/>
              <a:t> na błękitnej nitce, odwrócił się teraz bokiem i wyglądał </a:t>
            </a:r>
            <a:r>
              <a:rPr lang="pl-PL" sz="2000" dirty="0" smtClean="0"/>
              <a:t>jak bardzo </a:t>
            </a:r>
            <a:r>
              <a:rPr lang="pl-PL" sz="2000" dirty="0"/>
              <a:t>cienki rogalik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9565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m2TBOcv4Ex8/UBuZB8QdL2I/AAAAAAAAIwY/miOM0FcMvzw/s1600/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8" y="248454"/>
            <a:ext cx="8825862" cy="617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44698" y="618186"/>
            <a:ext cx="690307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/>
              <a:t>Minęło pół godziny, a potem godzina i Myszkę przestał boleć nosek. I zaraz sobie </a:t>
            </a:r>
            <a:r>
              <a:rPr lang="pl-PL" sz="2000" dirty="0" smtClean="0"/>
              <a:t>zaśpiewała piosenkę</a:t>
            </a:r>
            <a:r>
              <a:rPr lang="pl-PL" sz="2000" dirty="0"/>
              <a:t>: – Tralala-tralala- tralala!</a:t>
            </a:r>
          </a:p>
          <a:p>
            <a:r>
              <a:rPr lang="pl-PL" sz="2000" dirty="0"/>
              <a:t>Była to bardzo ładna piosenka i jak się ją śpiewało, nie można było się już złościć. </a:t>
            </a:r>
            <a:r>
              <a:rPr lang="pl-PL" sz="2000" dirty="0" smtClean="0"/>
              <a:t>Spojrzała Myszka </a:t>
            </a:r>
            <a:r>
              <a:rPr lang="pl-PL" sz="2000" dirty="0"/>
              <a:t>na stół. A tam leżały kolorowe kretoniki.</a:t>
            </a:r>
          </a:p>
          <a:p>
            <a:r>
              <a:rPr lang="pl-PL" sz="2000" dirty="0"/>
              <a:t>„O! Ten zielony w białe groszki będzie w sam raz dla Kotka – pomyślała – zaraz mu go </a:t>
            </a:r>
            <a:r>
              <a:rPr lang="pl-PL" sz="2000" dirty="0" smtClean="0"/>
              <a:t>zaniosę. Na </a:t>
            </a:r>
            <a:r>
              <a:rPr lang="pl-PL" sz="2000" dirty="0"/>
              <a:t>pewno się ucieszy.”</a:t>
            </a:r>
          </a:p>
        </p:txBody>
      </p:sp>
    </p:spTree>
    <p:extLst>
      <p:ext uri="{BB962C8B-B14F-4D97-AF65-F5344CB8AC3E}">
        <p14:creationId xmlns:p14="http://schemas.microsoft.com/office/powerpoint/2010/main" val="27015460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1124</Words>
  <Application>Microsoft Office PowerPoint</Application>
  <PresentationFormat>Panoramiczny</PresentationFormat>
  <Paragraphs>84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1" baseType="lpstr">
      <vt:lpstr>AgendaPl-Bold</vt:lpstr>
      <vt:lpstr>AgendaPl-Regular</vt:lpstr>
      <vt:lpstr>AgendaPl-Semibold</vt:lpstr>
      <vt:lpstr>Arial</vt:lpstr>
      <vt:lpstr>Calibri</vt:lpstr>
      <vt:lpstr>Calibri Light</vt:lpstr>
      <vt:lpstr>comic sans ms</vt:lpstr>
      <vt:lpstr>Droid Sans</vt:lpstr>
      <vt:lpstr>MinionPro-Regular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kasiunia</dc:creator>
  <cp:lastModifiedBy>kasiunia</cp:lastModifiedBy>
  <cp:revision>15</cp:revision>
  <dcterms:created xsi:type="dcterms:W3CDTF">2021-04-08T17:41:14Z</dcterms:created>
  <dcterms:modified xsi:type="dcterms:W3CDTF">2021-04-10T22:03:14Z</dcterms:modified>
</cp:coreProperties>
</file>